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3A620C-B803-457E-9AA1-F46F4DAB6E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860456-73B9-4F9C-B2B8-986F930230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Chemical structure of Chlamydia psittaci LPS which harbors all the antigen fragments listed in Table I. S64-4's immunogen, the 2→8 pentasaccharide bisphosphate (Table I, h), is shown by red in the online version and grey in the printed version.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1D1CF-4DE5-436A-BA8B-747F3A6F176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Binding of mAb S64-4 to Kdo oligosaccharides conjugated to BSA. ELISA plates were coated with graded concentrations of neoglycoconjugates corresponding to 200 (filled circles), 50 (filled triangles), 12.5 (filled squares), 3.2 (filled diamonds), 0.8 (open circles) pmol of ligand per milliliter using 50 µL/well and reacted with mAb S64-4 at the concentrations indicated on the abscissa. The antigens were: 2→8 pentasaccharide bisphosphate (Table I, h) Kdo(2→8)Kdo(2→4)Kdo(2→6)βGlcN-4P(1→6)αGlcN-1P-BSA (A), 2→8 pentasaccharide 4-phosphate (Table I, g) Kdo(2→8)Kdo(2→4)Kdo(2→6)βGlcNAc-4P(1→6)GlcNAcol-BSA (B), 2→8 pentasaccharide 1-phosphate (Table I, f) Kdo(2→8)Kdo(2→4)Kdo(2→6)βGlcN(1→6)αGlcN-1P-BSA (C) and 2→8 pentasaccharide (Table I, e) Kdo(2→8)Kdo(2→4)Kdo(2→6)βGlcNAc(1→6)GlcNAcol-BSA (D). The average of quadruplicate measurements is shown for A–C. The measurements for D are single data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1D1CF-4DE5-436A-BA8B-747F3A6F176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Stereo view of refined omit electron density map contoured at 3σ for 2→8 pentasaccharide bisphosphate (Table I, h), showing the four ordered residues: the terminal Kdo, Kdo2, Kdo3 and the glucosamine 4-phosphate residues.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1D1CF-4DE5-436A-BA8B-747F3A6F176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Antigen-binding sites showing key interactions of S64-4 and S25-2. (A) Stereo view of S64-4 with 2→8 pentasaccharide bisphosphate (Table I, h); (B) 2D view of S64-4 with 2→8 pentasaccharide bisphosphate (Table I, h); (C) stereo view of S25-2 with 2→8 Kdo trisaccharide (Table I, c) (PDB entry 1Q9Q; Nguyen et al. 2003); and (D) 2D view of S25-2 with 2→8 Kdo trisaccharide (Table I,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1D1CF-4DE5-436A-BA8B-747F3A6F176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Antigen-binding sites showing size differences between S64-4 and S25-2. (A) Stereo view of an overlay of the antigen-binding sites, see online version for color figures (orange, S64-4; yellow, 2→8 pentasaccharide bisphosphate [Table I, h]; blue, S25-2; grey, 2→8 Kdo trisaccharide [Table I, c]); (B) molecular surface representation of S64-4 with 2→8 pentasaccharide bisphosphate (Table I, h); and (C) molecular surface representation of S25-2 with 2→8 Kdo trisaccharide (Table I,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A1D1CF-4DE5-436A-BA8B-747F3A6F176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lycob/cwr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lycob/cwr04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lycob/cwr0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lycob/cwr0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glycob/cwr04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21, Issue 8, August 2011, Pages 1049–1059, </a:t>
            </a:r>
            <a:r>
              <a:rPr lang="en-US" altLang="en-US" sz="1000">
                <a:solidFill>
                  <a:srgbClr val="333333"/>
                </a:solidFill>
                <a:hlinkClick r:id="rId3"/>
              </a:rPr>
              <a:t>https://doi.org/10.1093/glycob/cwr041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Chemical structure of Chlamydia psittaci LPS which harbors all the antigen fragments listed in Table 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912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21, Issue 8, August 2011, Pages 1049–1059, </a:t>
            </a:r>
            <a:r>
              <a:rPr lang="en-US" altLang="en-US" sz="1000">
                <a:solidFill>
                  <a:srgbClr val="333333"/>
                </a:solidFill>
                <a:hlinkClick r:id="rId3"/>
              </a:rPr>
              <a:t>https://doi.org/10.1093/glycob/cwr041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Binding of mAb S64-4 to Kdo oligosaccharides conjugated to BSA. ELISA plates were coated with graded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33800" y="1371600"/>
            <a:ext cx="166668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21, Issue 8, August 2011, Pages 1049–1059, </a:t>
            </a:r>
            <a:r>
              <a:rPr lang="en-US" altLang="en-US" sz="1000">
                <a:solidFill>
                  <a:srgbClr val="333333"/>
                </a:solidFill>
                <a:hlinkClick r:id="rId3"/>
              </a:rPr>
              <a:t>https://doi.org/10.1093/glycob/cwr041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Stereo view of refined omit electron density map contoured at 3σ for 2→8 pentasaccharide bisphosphate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0712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21, Issue 8, August 2011, Pages 1049–1059, </a:t>
            </a:r>
            <a:r>
              <a:rPr lang="en-US" altLang="en-US" sz="1000">
                <a:solidFill>
                  <a:srgbClr val="333333"/>
                </a:solidFill>
                <a:hlinkClick r:id="rId3"/>
              </a:rPr>
              <a:t>https://doi.org/10.1093/glycob/cwr041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Antigen-binding sites showing key interactions of S64-4 and S25-2. (A) Stereo view of S64-4 with 2→8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098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Glycobiology</a:t>
            </a:r>
            <a:r>
              <a:rPr lang="en-US" altLang="en-US" sz="1000">
                <a:solidFill>
                  <a:srgbClr val="333333"/>
                </a:solidFill>
              </a:rPr>
              <a:t>, Volume 21, Issue 8, August 2011, Pages 1049–1059, </a:t>
            </a:r>
            <a:r>
              <a:rPr lang="en-US" altLang="en-US" sz="1000">
                <a:solidFill>
                  <a:srgbClr val="333333"/>
                </a:solidFill>
                <a:hlinkClick r:id="rId3"/>
              </a:rPr>
              <a:t>https://doi.org/10.1093/glycob/cwr041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Antigen-binding sites showing size differences between S64-4 and S25-2. (A) Stereo view of an overlay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Chemical structure of Chlamydia psittaci LPS which harbors all the antigen fragments listed in Table I. ...</vt:lpstr>
      <vt:lpstr>Fig. 2. Binding of mAb S64-4 to Kdo oligosaccharides conjugated to BSA. ELISA plates were coated with graded ...</vt:lpstr>
      <vt:lpstr>Fig. 3. Stereo view of refined omit electron density map contoured at 3σ for 2→8 pentasaccharide bisphosphate ...</vt:lpstr>
      <vt:lpstr>Fig. 4. Antigen-binding sites showing key interactions of S64-4 and S25-2. (A) Stereo view of S64-4 with 2→8 ...</vt:lpstr>
      <vt:lpstr>Fig. 5. Antigen-binding sites showing size differences between S64-4 and S25-2. (A) Stereo view of an overlay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2024-04-26T23:52:25Z</dcterms:modified>
</cp:coreProperties>
</file>