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B200FD-E702-44C0-B87D-58F310ADAB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A8314D-FB51-49D9-AC0D-408BE46D62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Non-endothelial blood vessels in glioblastoma. Endothelial cells are detected with anti-CD34 immunohistochemistry staining (dark brown) and vascular basement membrane with PAS staining (purple magenta) in (A) tubular blood vessel and (B) microvascular proliferation of glioblastomas. (C) Large vessel containing red blood cells stained positively with PAS but negatively with CD34. (D) Longitudinally sectioned blood vessel presents distinctive CD34+ and CD34– portions. (E) and (G) CD34– cell-lined vessels stain with collagen IV in the respective serial sections (F) and (H). Scale bars are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AB16C-BFD6-4A71-883A-40C759C8CA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4, April 2010, Pages 973–982, </a:t>
            </a:r>
            <a:r>
              <a:rPr lang="en-US" altLang="en-US" sz="1000">
                <a:solidFill>
                  <a:srgbClr val="333333"/>
                </a:solidFill>
                <a:hlinkClick r:id="rId3"/>
              </a:rPr>
              <a:t>https://doi.org/10.1093/brain/awq044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Non-endothelial blood vessels in glioblastoma. Endothelial cells are detected with anti-CD34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Non-endothelial blood vessels in glioblastoma. Endothelial cells are detected with anti-CD34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2024-04-26T22:46:50Z</dcterms:modified>
</cp:coreProperties>
</file>