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263367-2335-4844-9B4D-3EE3AA77F18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7259A3-B0F6-4657-9A20-D0950FD8F07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B1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Minimum market conditions with multiple firms.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(2014).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9C796F-704A-4E48-A5DE-58955F66AE0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eg/lbu04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Econ Geogr</a:t>
            </a:r>
            <a:r>
              <a:rPr lang="en-US" altLang="en-US" sz="1000">
                <a:solidFill>
                  <a:srgbClr val="333333"/>
                </a:solidFill>
              </a:rPr>
              <a:t>, Volume 15, Issue 6, November 2015, Pages 1085–1123,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https://doi.org/10.1093/jeg/lbu040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B1 </a:t>
            </a:r>
            <a:r>
              <a:rPr lang="en-US" altLang="en-US" b="0"/>
              <a:t>Minimum market conditions with multiple firms.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B1 Minimum market conditions with multiple firms.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2024-04-27T00:54:48Z</dcterms:modified>
</cp:coreProperties>
</file>