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C448D8-3E80-4630-973E-AE2A0DC032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1D5324-3A49-4823-9CEF-98768CD1B6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Randomization flow diagram. f/u = follow-up.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Wiley Periodicals,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18E815-A6A5-49E0-999E-5E575D88EE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 to return to regular diet, activities of daily living (ADL), and full employment.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Wiley Periodicals,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18E815-A6A5-49E0-999E-5E575D88EEC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Perioperative profile of mood state (POMS-SV), symptom distress score (McCorkle SDS), pain score (McGill Pain Questionnaire), and nausea/vomiting scores.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Wiley Periodicals,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18E815-A6A5-49E0-999E-5E575D88EEC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26-4637.2010.00842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526-4637.2010.00842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111/j.1526-4637.2010.00842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11, Issue 5, May 2010, Pages 790–799,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https://doi.org/10.1111/j.1526-4637.2010.00842.x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Randomization flow diagram. f/u = follow-up.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739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11, Issue 5, May 2010, Pages 790–799,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https://doi.org/10.1111/j.1526-4637.2010.00842.x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Time to return to regular diet, activities of daily living (ADL), and full employment.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56000" y="1371600"/>
            <a:ext cx="204063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11, Issue 5, May 2010, Pages 790–799,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https://doi.org/10.1111/j.1526-4637.2010.00842.x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Perioperative profile of mood state (POMS-SV), symptom distress score (McCorkle SDS), pain score (McGill Pain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685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Randomization flow diagram. f/u = follow-up.
</vt:lpstr>
      <vt:lpstr>Figure 3 Time to return to regular diet, activities of daily living (ADL), and full employment.
</vt:lpstr>
      <vt:lpstr>Figure 2 Perioperative profile of mood state (POMS-SV), symptom distress score (McCorkle SDS), pain score (McGill Pain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2024-05-08T03:53:39Z</dcterms:modified>
</cp:coreProperties>
</file>