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F96DD7-F50E-4150-B4A5-FF88576E0E7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7E45C0-3E45-4B8D-A8DE-DD158A71047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Randomization flow diagram. f/u = follow-up.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1746B4-64B5-49DD-8C41-7DA34542738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Perioperative profile of mood state (POMS-SV), symptom distress score (McCorkle SDS), pain score (McGill Pain Questionnaire), and nausea/vomiting scores.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1746B4-64B5-49DD-8C41-7DA345427380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Time to return to regular diet, activities of daily living (ADL), and full employment.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1746B4-64B5-49DD-8C41-7DA345427380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526-4637.2010.00842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526-4637.2010.00842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526-4637.2010.00842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5, May 2010, Pages 790–799,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https://doi.org/10.1111/j.1526-4637.2010.00842.x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Randomization flow diagram. f/u = follow-up.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38300" y="1371600"/>
            <a:ext cx="587398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5, May 2010, Pages 790–799,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https://doi.org/10.1111/j.1526-4637.2010.00842.x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Perioperative profile of mood state (POMS-SV), symptom distress score (McCorkle SDS), pain score (McGill Pain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6854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5, May 2010, Pages 790–799,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https://doi.org/10.1111/j.1526-4637.2010.00842.x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Time to return to regular diet, activities of daily living (ADL), and full employment.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556000" y="1371600"/>
            <a:ext cx="204063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 Randomization flow diagram. f/u = follow-up.
</vt:lpstr>
      <vt:lpstr>Figure 2 Perioperative profile of mood state (POMS-SV), symptom distress score (McCorkle SDS), pain score (McGill Pain ...</vt:lpstr>
      <vt:lpstr>Figure 3 Time to return to regular diet, activities of daily living (ADL), and full employment.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2024-09-20T04:44:57Z</dcterms:modified>
</cp:coreProperties>
</file>