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96DD7-F50E-4150-B4A5-FF88576E0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E45C0-3E45-4B8D-A8DE-DD158A7104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Randomization flow diagram. f/u =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746B4-64B5-49DD-8C41-7DA3454273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Perioperative profile of mood state (POMS-SV), symptom distress score (McCorkle SDS), pain score (McGill Pain Questionnaire), and nausea/vomiting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746B4-64B5-49DD-8C41-7DA34542738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return to regular diet, activities of daily living (ADL), and full employment.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746B4-64B5-49DD-8C41-7DA34542738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Randomization flow diagram. f/u =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3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Perioperative profile of mood state (POMS-SV), symptom distress score (McCorkle SDS), pain score (McGill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8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Time to return to regular diet, activities of daily living (ADL), and full employment.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56000" y="1371600"/>
            <a:ext cx="2040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Randomization flow diagram. f/u = follow-up.
</vt:lpstr>
      <vt:lpstr>Figure 2 Perioperative profile of mood state (POMS-SV), symptom distress score (McCorkle SDS), pain score (McGill Pain ...</vt:lpstr>
      <vt:lpstr>Figure 3 Time to return to regular diet, activities of daily living (ADL), and full employment.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2024-09-20T04:44:57Z</dcterms:modified>
</cp:coreProperties>
</file>