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D14F9-60B2-49F1-B8F2-E550F9C5DE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C1737-44FB-455C-908A-EC239BF32B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Randomization flow diagram. f/u =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E07F4-8206-4381-9BAC-8D562B67A2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return to regular diet, activities of daily living (ADL), and full employment.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E07F4-8206-4381-9BAC-8D562B67A26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Perioperative profile of mood state (POMS-SV), symptom distress score (McCorkle SDS), pain score (McGill Pain Questionnaire), and nausea/vomiting scores.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Wiley Periodicals,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E07F4-8206-4381-9BAC-8D562B67A26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26-4637.2010.0084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Randomization flow diagram. f/u =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39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Time to return to regular diet, activities of daily living (ADL), and full employment.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56000" y="1371600"/>
            <a:ext cx="204063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11, Issue 5, May 2010, Pages 790–799,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https://doi.org/10.1111/j.1526-4637.2010.00842.x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Perioperative profile of mood state (POMS-SV), symptom distress score (McCorkle SDS), pain score (McGill Pain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85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Randomization flow diagram. f/u = follow-up.
</vt:lpstr>
      <vt:lpstr>Figure 3 Time to return to regular diet, activities of daily living (ADL), and full employment.
</vt:lpstr>
      <vt:lpstr>Figure 2 Perioperative profile of mood state (POMS-SV), symptom distress score (McCorkle SDS), pain score (McGill Pain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2024-09-19T04:34:04Z</dcterms:modified>
</cp:coreProperties>
</file>