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445C5-7109-406F-AAC7-54845362E0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7C272-F980-45B4-9914-C6E0BC16CB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2A40E-0687-4299-988F-B72B5F192D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2024-05-01T21:45:25Z</dcterms:modified>
</cp:coreProperties>
</file>