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FEBE6-4E6F-4FE0-AF42-DBC5B8012D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20AE3-8A5A-4101-AFFD-487E5ADF6A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Excitatory and inhibitory summation patterns. ES-F0 (A–C), IS-F0 (D–F) and NS-F0 (G–I) functions were constructed for 33 F0-sensitive cells (A, D and G), 14 energy-integrator cells (B, E and H) and 21 non-responsive cells (C, F and I). The function height was normalized for the BF-response height as 1. F0 was normalized for the cell BF as 1. Note that all F0-sensitive cells have positive NS at F0 = BF and most F0-sensitive cells have positive NS at F0 = 0.5 × BF, while F0-insensitive cells have positive (H) or negative (I) NS at all F0s.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74D26-4D23-4921-8E0F-85EEAEFF7A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1371–1383,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Excitatory and inhibitory summation patterns. ES-F0 (A–C), IS-F0 (D–F) and NS-F0 (G–I) functions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Excitatory and inhibitory summation patterns. ES-F0 (A–C), IS-F0 (D–F) and NS-F0 (G–I) functions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2024-04-26T15:03:13Z</dcterms:modified>
</cp:coreProperties>
</file>