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22D80D-54E4-439B-B84F-5AA250B4702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3E1380-EEE4-4C84-8DBB-85BFBB50BA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Topographic map series observed for related and unrelated words between 100 and 600 ms after word onset every 50 ms for women (rows 1, 2) and men (rows 4, 5). Rows 3 and 6 depict the scalp distribution of significant ERP modulations in the N400 time period between unrelated and related condition (colored t values correspond to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51E218-FABB-4D3A-BDC5-75D620425E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1987–1997, </a:t>
            </a:r>
            <a:r>
              <a:rPr lang="en-US" altLang="en-US" sz="1000">
                <a:solidFill>
                  <a:srgbClr val="333333"/>
                </a:solidFill>
                <a:hlinkClick r:id="rId3"/>
              </a:rPr>
              <a:t>https://doi.org/10.1093/cercor/bhl121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Topographic map series observed for related and unrelated words between 100 and 600 ms after word onset every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Topographic map series observed for related and unrelated words between 100 and 600 ms after word onset every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2024-04-26T03:05:00Z</dcterms:modified>
</cp:coreProperties>
</file>