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DC883AA-F62D-4D20-9C66-8AEE7C5C6F2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9A676E-779C-4E01-95A6-6BE2AE9CE2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276B3C5-37D3-462A-8E3D-3A0CEA54789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2024-04-26T05:58:00Z</dcterms:modified>
</cp:coreProperties>
</file>