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4F8EB-EB97-4C5F-8871-620B3412D0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69481D-D515-4A34-8C3E-1DC36B79C7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76231-3D52-4896-B921-0D5FDA0125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2024-04-26T21:06:33Z</dcterms:modified>
</cp:coreProperties>
</file>