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AD65A8-1796-4CA6-9A26-DE6C97DF16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B31DD-272D-4305-B4F0-B3E9B829D3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prefrontal cortical norepinephrine depletion on extracellular dopamine in the nucleus accumbens of animals [Sham (A), NE-depleted (B)] injected with saline (Sal) or morphine (Mor 10, 20 mg/kg, i.p.). Results are expressed as percent changes from basal levels of each experimental group (n = 6 for each group). Statistical analyses were carried out on raw data. Drug was injected at time 0. All data are expressed as mean ± SE. *P &lt; 0.01 in comparison with the corresponding time point of saline.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514E2-BE55-4FB1-B990-D8C9BFC66B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1877–1886,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Effects of prefrontal cortical norepinephrine depletion on extracellular dopamine in the nucleus accumbens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Effects of prefrontal cortical norepinephrine depletion on extracellular dopamine in the nucleus accumbens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2024-04-27T00:10:07Z</dcterms:modified>
</cp:coreProperties>
</file>