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B7DBF-FA71-42C8-B95B-092D31BFCF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DAA9E-3C10-445D-BF07-F47D2F3BEA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event rate time-scale distribution for several mass functions and cut-off masses. In all panels the solid, dotted and dashed curves assume mmin= 10−2, 10−5 and 10−8 M⊙, respectively. The slopes of the nomad mass function (αnm) are indicated in each of the panels.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E7F0B-971C-4CD5-B02F-01ED172E99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00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423, Issue 2, June 2012, Pages 1856–1865,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https://doi.org/10.1111/j.1365-2966.2012.21009.x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event rate time-scale distribution for several mass functions and cut-off masses. In all panels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event rate time-scale distribution for several mass functions and cut-off masses. In all panels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2024-04-26T13:53:24Z</dcterms:modified>
</cp:coreProperties>
</file>