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BC1FD-E312-42AC-80CE-6B6D1D9CB9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96D58E-7122-40CF-95F2-F3E4AD5A1A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CD73CA-86A6-40ED-ADFC-061B4448F1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2024-04-26T12:45:59Z</dcterms:modified>
</cp:coreProperties>
</file>