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3392E-7B40-41C8-8F52-F65B472870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07E80F-2024-4389-BF90-24ACDDCFAA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PHA-stimulated EPC release of proangiogenic cytokines G-CSF (A), VEGF (B), IL-8 (C) and IL-17 (D) from young and older men. Values are mean ± SEM.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6B344-8FBE-408B-ADAC-34B1871A86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geing/afp2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Age Ageing</a:t>
            </a:r>
            <a:r>
              <a:rPr lang="en-US" altLang="en-US" sz="1000">
                <a:solidFill>
                  <a:srgbClr val="333333"/>
                </a:solidFill>
              </a:rPr>
              <a:t>, Volume 39, Issue 2, March 2010, Pages 268–272,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https://doi.org/10.1093/ageing/afp244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PHA-stimulated EPC release of proangiogenic cytokines G-CSF (A), VEGF (B), IL-8 (C) and IL-17 (D) from young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643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PHA-stimulated EPC release of proangiogenic cytokines G-CSF (A), VEGF (B), IL-8 (C) and IL-17 (D) from young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2024-04-26T12:08:20Z</dcterms:modified>
</cp:coreProperties>
</file>