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601E3-5AFE-45A6-A506-B0045491C0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CEE62-F67B-4C16-96AC-59EA9BB3A2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Cortical electrophysiological activity is increased following TBI. Representative traces of evoked field potentials from sham- (A) and CCI-injured cortex (B). Inset in (B), outlined by gray box, highlights epileptiform activity occurring during the first 175 ms in CCI-injured cortex. Cortical field potential responses were collected from a recording electrode placed in layer V with a stimulating electrode at the layer VI–white matter interface at an ISI of 30 s. Traces from CCI-injured cortex show increased high-frequency epileptiform activity with increased fEPSP amplitude and duration. (C) Quantification of % epileptiform activity, the number of recordings showing epileptiform activity was divided by total number of recordings per slice, ***P &lt; 0.001, χ2 test. Representative evoked field responses at threshold (gray traces) and 2× threshold stimulation (black traces) for sham (D), and CCI-injured cortex (E). (F) Average peak amplitude of field responses showing a significant difference in sham-injured cortex between threshold and 2× threshold stimulation, **P &lt; 0.01, bars represent mean + SEM, pair-sample t-test, n = 16 sham, 12 CCI slices. Five representative cortical field potential recordings from sham (G) and CCI-injured cortex (H) showing after-discharges occurring after initial evoked stimulus. (I) Quantification of % after-discharges, the number of recordings showing after-discharges was divided by total number of recordings per slice, ***P &lt; 0.001, bars represent mean + SEM, two-sample t-test, n = 16 sham, 12 CCI slices.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C3B8E-9A66-458A-8E79-5AA66A21F3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2306–2320,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Cortical electrophysiological activity is increased following TBI. Representative traces of evoked field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Cortical electrophysiological activity is increased following TBI. Representative traces of evoked field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2024-04-26T15:22:21Z</dcterms:modified>
</cp:coreProperties>
</file>