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A9D20-9512-4190-9EE5-B14EFD128C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FC8F5-7994-491B-8D84-CF63EACDE3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Representative pseudocolored 2-DG autoradiograms of the spared row from MMP-9 KO mouse and its wild-type (WT) littermate deprived for 4 weeks. On the left autoradiograms from the control hemispheres (subjected to 1 day of deprivation) are shown. Autoradiograms on the right are from hemispheres deprived for 4 weeks. (B) Quantification of 2-DG labeling in MMP-9 KO mice. Ratios of the spared row representation width (experimental/control hemisphere) in MMP-9 KO mice and WT littermates deprived for 4 weeks. In MMP-9 KOs, deprivation-induced broadening of the spared row functional representation is smaller in layer IV. Mean ± standard deviation,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EA2DC-CCDA-458D-B134-59878EA845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2160–2170,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Representative pseudocolored 2-DG autoradiograms of the spared row from MMP-9 KO mouse and its wild-type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Representative pseudocolored 2-DG autoradiograms of the spared row from MMP-9 KO mouse and its wild-type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2024-04-26T19:28:31Z</dcterms:modified>
</cp:coreProperties>
</file>