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9FB1A-F02C-4DEE-8441-21A06919606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E77C96-0A2F-4777-ACD9-9CF26B70DA2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Detection of GDH1 in Saccharomyces strains. Left panels: Electrophoretic karyotypes of yeast strains stained with ethidium bromide. Right panels: Southern-blot hybridisation with ScGDH1 probe. (a) Strains: Y: YNN 295; H1: hybrid S. cerevisiae×S. uvarum; Ci: CID1; S6: S6U; Su: S. uvarum CBS 395T; C21: CBS 2156; Sc: S. cerevisiae S288c; P1: S. pastorianus CBS 1538NT; P2: S. pastorianus NRRL Y-1551; Sb: S. bayanus CBS 380T. Arrows indicate chromosomes carrying GDH1 of S. cerevisae and S. uvarum. (b) Strains: Ca: S. carlsbergensis CBS 1513; gl: S. globosus CBS 424; it: S. intermedius CBS 1505; he: S. heterogenicus CBS 425; in: S. inusitatus CBS 1546; C4: S. uvarum CBS 426; C14: CBS 1462; Mo: S. monacensis CBS 1503; Mc: CLIB 533 (623-6c).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33948A-D42A-4108-AB74-34660FE73A9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PCR amplification of ScGDH1 (upper panel) and SuGDH1 (lower panel). Strains: Sc: S. cerevisiae S288c; Su: S. uvarum CBS 395T; C111: S. uvarum CLIB 111; Sb: S. bayanus CBS 380T; Ca: S. carlsbergensis CBS 1513; Mo: S. monacensis CBS 1503; C14: CBS 1462; C21: CBS 2156.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33948A-D42A-4108-AB74-34660FE73A9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Sequence changes in the SuMET2 alleles. Partial alignment of the SuMET2 ORF from S. uvarum (SuMET2) and S. pastorianus (SuMET2*), showing nucleotide substitutions, the loss of one PstI site and the gain of one BamHI site (boxes) in SuMET2* from S. pastorianus. Underlined are the sequences of the primers used to amplify the MET2 partial gene for identification of Saccharomyces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33948A-D42A-4108-AB74-34660FE73A9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Probing of S. cerevisiae SUC4 gene to the chromosomes of Saccharomyces strains. Left panel: Karyotypes stained with ethidium bromide. Right panel: S. cerevisiae SUC4 probing. Strains: ST: S. cerevisiae CBS 1171T; Sc: S. cerevisiae S288c; Sb: S. bayanus CBS 380T; Bc: B19-3C derivative of CBS 380T; Su: S. uvarum CBS 395T; Mc: S. uvarum CLIB 533 (623-6c); Ca: S. carlsbergensis CBS 1513; Mo: S. monacensis CBS 1503.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33948A-D42A-4108-AB74-34660FE73A9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Phylogenetic trees established by multiple alignment of GDH1 (top) and MET2 (bottom) CDS determined in this study or from databases. The MET2 and GDH1 homologues of Sch. pombe are extracted from deposited sequences (AL023288 and AL033127).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33948A-D42A-4108-AB74-34660FE73A9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Possible routes of evolution from S. uvarum to S. bayanus and S. pastorianus as suggested by sequence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33948A-D42A-4108-AB74-34660FE73A9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j.femsyr.2004.12.00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j.femsyr.2004.12.00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j.femsyr.2004.12.0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j.femsyr.2004.12.00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16/j.femsyr.2004.12.00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16/j.femsyr.2004.12.004"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5, Issue 4-5, February 2005, Pages 471–483, </a:t>
            </a:r>
            <a:r>
              <a:rPr lang="en-US" altLang="en-US" sz="1000">
                <a:solidFill>
                  <a:srgbClr val="333333"/>
                </a:solidFill>
                <a:hlinkClick r:id="rId3"/>
              </a:rPr>
              <a:t>https://doi.org/10.1016/j.femsyr.2004.12.004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Detection of GDH1 in Saccharomyces strains. Left panels: Electrophoretic karyotypes of yeast strains stained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010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5, Issue 4-5, February 2005, Pages 471–483, </a:t>
            </a:r>
            <a:r>
              <a:rPr lang="en-US" altLang="en-US" sz="1000">
                <a:solidFill>
                  <a:srgbClr val="333333"/>
                </a:solidFill>
                <a:hlinkClick r:id="rId3"/>
              </a:rPr>
              <a:t>https://doi.org/10.1016/j.femsyr.2004.12.004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PCR amplification of ScGDH1 (upper panel) and SuGDH1 (lower panel). Strains: Sc: S. cerevisiae S288c; Su: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595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5, Issue 4-5, February 2005, Pages 471–483, </a:t>
            </a:r>
            <a:r>
              <a:rPr lang="en-US" altLang="en-US" sz="1000">
                <a:solidFill>
                  <a:srgbClr val="333333"/>
                </a:solidFill>
                <a:hlinkClick r:id="rId3"/>
              </a:rPr>
              <a:t>https://doi.org/10.1016/j.femsyr.2004.12.004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Sequence changes in the SuMET2 alleles. Partial alignment of the SuMET2 ORF from S. uvarum (SuMET2) and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524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5, Issue 4-5, February 2005, Pages 471–483, </a:t>
            </a:r>
            <a:r>
              <a:rPr lang="en-US" altLang="en-US" sz="1000">
                <a:solidFill>
                  <a:srgbClr val="333333"/>
                </a:solidFill>
                <a:hlinkClick r:id="rId3"/>
              </a:rPr>
              <a:t>https://doi.org/10.1016/j.femsyr.2004.12.004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Probing of S. cerevisiae SUC4 gene to the chromosomes of Saccharomyces strains. Left panel: Karyotypes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0012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5, Issue 4-5, February 2005, Pages 471–483, </a:t>
            </a:r>
            <a:r>
              <a:rPr lang="en-US" altLang="en-US" sz="1000">
                <a:solidFill>
                  <a:srgbClr val="333333"/>
                </a:solidFill>
                <a:hlinkClick r:id="rId3"/>
              </a:rPr>
              <a:t>https://doi.org/10.1016/j.femsyr.2004.12.004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Phylogenetic trees established by multiple alignment of GDH1 (top) and MET2 (bottom) CDS determined in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070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5, Issue 4-5, February 2005, Pages 471–483, </a:t>
            </a:r>
            <a:r>
              <a:rPr lang="en-US" altLang="en-US" sz="1000">
                <a:solidFill>
                  <a:srgbClr val="333333"/>
                </a:solidFill>
                <a:hlinkClick r:id="rId3"/>
              </a:rPr>
              <a:t>https://doi.org/10.1016/j.femsyr.2004.12.004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Possible routes of evolution from S. uvarum to S. bayanus and S. pastorianus as suggested by sequence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62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1 Detection of GDH1 in Saccharomyces strains. Left panels: Electrophoretic karyotypes of yeast strains stained ...</vt:lpstr>
      <vt:lpstr>2 PCR amplification of ScGDH1 (upper panel) and SuGDH1 (lower panel). Strains: Sc: S. cerevisiae S288c; Su: S. ...</vt:lpstr>
      <vt:lpstr>3 Sequence changes in the SuMET2 alleles. Partial alignment of the SuMET2 ORF from S. uvarum (SuMET2) and S. ...</vt:lpstr>
      <vt:lpstr>4 Probing of S. cerevisiae SUC4 gene to the chromosomes of Saccharomyces strains. Left panel: Karyotypes ...</vt:lpstr>
      <vt:lpstr>5 Phylogenetic trees established by multiple alignment of GDH1 (top) and MET2 (bottom) CDS determined in this ...</vt:lpstr>
      <vt:lpstr>6 Possible routes of evolution from S. uvarum to S. bayanus and S. pastorianus as suggested by sequence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2024-04-26T02:27:33Z</dcterms:modified>
</cp:coreProperties>
</file>