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FC24E2-39B5-4BBE-AA53-1ADE104740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4471A7-80B6-4CBD-B1E3-6596CCB8ED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2. Strict consensus trees expressing support values. In a, only bootstrap values &gt;50% are shown. Numbers in shadow represent corresponding nodes from Figure 1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Society for Integrative and Comparative Biology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7644D9-005D-49EC-B817-54C53A63DF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b/40.3.3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Zool</a:t>
            </a:r>
            <a:r>
              <a:rPr lang="en-US" altLang="en-US" sz="1000">
                <a:solidFill>
                  <a:srgbClr val="333333"/>
                </a:solidFill>
              </a:rPr>
              <a:t>, Volume 40, Issue 3, June 2000, Pages 375–381,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https://doi.org/10.1093/icb/40.3.375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2. Strict consensus trees expressing support values. In a, only bootstrap values &gt;50% are shown. Numbers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Strict consensus trees expressing support values. In a, only bootstrap values &gt;50% are shown. Numbers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2024-05-01T22:12:38Z</dcterms:modified>
</cp:coreProperties>
</file>