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888AD-0C47-4FE0-9163-417595F76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F83B0-2F4A-4984-94BE-2FCE60B5A3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ACE78-A061-48CF-BE34-C9BAC6922D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2024-04-26T03:10:18Z</dcterms:modified>
</cp:coreProperties>
</file>