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80771-17D5-4983-A3DC-6EE65C5561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1DC50-42B6-4330-918D-893551F7C9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22B8A-F4DA-46CD-8024-07D237954A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2024-04-26T14:45:40Z</dcterms:modified>
</cp:coreProperties>
</file>