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064C9-A3E5-4F74-BDBE-78513CED9E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F5959-D8A8-4B74-99A2-57F5A9719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Fold increases in antibodies to pertussis toxin after booster vaccination between subjects with wild-type Toll-like receptor 4 (TLR4) and subjects with variant TLR4 types. A positive antibody response was defined as seroconversion, for initially seronegative subjects (&lt;5 IU/mL), or as a ≥2-fold increase in antibody responses, for initially seropositive subjects. Of the 63 subjects with wild-type TLR4, 54 (86%) had a positive response, whereas of the 11 subjects with variant TLR4 types, only 6 (55%) had a positive response (P = .028). Broken line indicates cutoff for positive antibody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84980-EF66-4D56-9B0D-9E90C4D8B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s1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205, Issue 8, 15 April 2012, Pages 1214–1219,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Fold increases in antibodies to pertussis toxin after booster vaccination between subjects with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51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Fold increases in antibodies to pertussis toxin after booster vaccination between subjects with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2024-04-26T18:01:13Z</dcterms:modified>
</cp:coreProperties>
</file>