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3184F-56FA-46E5-BF7B-E920A6FC6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B4F7F-F50D-4B3A-B5EE-A3699F1FB0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EF459-B49D-42BA-A474-A047373EE8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2024-04-26T21:40:58Z</dcterms:modified>
</cp:coreProperties>
</file>