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7400D-37EA-4680-ADB9-778CDCD07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A48BD-25CA-4150-AA19-C376F3F5D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1543D-A35D-4DCC-A6F0-086CAC0822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2024-04-26T07:36:47Z</dcterms:modified>
</cp:coreProperties>
</file>