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03A607-876C-46F3-831C-6E2233F90D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1327A0-ACA5-43E3-ACDC-34618C831B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UN 2008 World Population Projections (future population growth is highly dependent on the path that future fertility takes. In the medium variant, fertility declines from 2.56 children per woman in 2005–2010 to 2.02 children per woman in 2045–2050. If fertility were to remain about half a child above the levels projected in the medium variant, world population would reach 10.5 billion by 2050. A fertility path half a child below the medium would lead to a population of 8 billion by mid-century. Consequently, population growth until 2050 is inevitable even if the decline of fertility accelerates. UN Population Division, ibid.).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Faculty of Public Health.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16C852-4203-4539-A8F3-E69BFE0F4AD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Population growth by development regions (1950–2050).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Faculty of Public Health.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16C852-4203-4539-A8F3-E69BFE0F4AD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Contribution to the growth in world population and CO2 emissions by groups of nations classified according to their average per capita income levels, 1980–2005. Source: Satterthwaite, 2009.14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Faculty of Public Health.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16C852-4203-4539-A8F3-E69BFE0F4AD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Map of cities at low-elevation coastal zones (LECZ).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Faculty of Public Health.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16C852-4203-4539-A8F3-E69BFE0F4AD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ubmed/fdq03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ubmed/fdq03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ubmed/fdq03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ubmed/fdq038"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Public Health (Oxf)</a:t>
            </a:r>
            <a:r>
              <a:rPr lang="en-US" altLang="en-US" sz="1000">
                <a:solidFill>
                  <a:srgbClr val="333333"/>
                </a:solidFill>
              </a:rPr>
              <a:t>, Volume 32, Issue 2, June 2010, Pages 150–156, </a:t>
            </a:r>
            <a:r>
              <a:rPr lang="en-US" altLang="en-US" sz="1000">
                <a:solidFill>
                  <a:srgbClr val="333333"/>
                </a:solidFill>
                <a:hlinkClick r:id="rId3"/>
              </a:rPr>
              <a:t>https://doi.org/10.1093/pubmed/fdq038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UN 2008 World Population Projections (future population growth is highly dependent on the path that future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639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Public Health (Oxf)</a:t>
            </a:r>
            <a:r>
              <a:rPr lang="en-US" altLang="en-US" sz="1000">
                <a:solidFill>
                  <a:srgbClr val="333333"/>
                </a:solidFill>
              </a:rPr>
              <a:t>, Volume 32, Issue 2, June 2010, Pages 150–156, </a:t>
            </a:r>
            <a:r>
              <a:rPr lang="en-US" altLang="en-US" sz="1000">
                <a:solidFill>
                  <a:srgbClr val="333333"/>
                </a:solidFill>
                <a:hlinkClick r:id="rId3"/>
              </a:rPr>
              <a:t>https://doi.org/10.1093/pubmed/fdq038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Population growth by development regions (1950–2050).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Public Health (Oxf)</a:t>
            </a:r>
            <a:r>
              <a:rPr lang="en-US" altLang="en-US" sz="1000">
                <a:solidFill>
                  <a:srgbClr val="333333"/>
                </a:solidFill>
              </a:rPr>
              <a:t>, Volume 32, Issue 2, June 2010, Pages 150–156, </a:t>
            </a:r>
            <a:r>
              <a:rPr lang="en-US" altLang="en-US" sz="1000">
                <a:solidFill>
                  <a:srgbClr val="333333"/>
                </a:solidFill>
                <a:hlinkClick r:id="rId3"/>
              </a:rPr>
              <a:t>https://doi.org/10.1093/pubmed/fdq038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Contribution to the growth in world population and CO</a:t>
            </a:r>
            <a:r>
              <a:rPr lang="en-US" altLang="en-US" b="0" baseline="-25000"/>
              <a:t>2</a:t>
            </a:r>
            <a:r>
              <a:rPr lang="en-US" altLang="en-US" b="0"/>
              <a:t> emissions by groups of nations classified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Public Health (Oxf)</a:t>
            </a:r>
            <a:r>
              <a:rPr lang="en-US" altLang="en-US" sz="1000">
                <a:solidFill>
                  <a:srgbClr val="333333"/>
                </a:solidFill>
              </a:rPr>
              <a:t>, Volume 32, Issue 2, June 2010, Pages 150–156, </a:t>
            </a:r>
            <a:r>
              <a:rPr lang="en-US" altLang="en-US" sz="1000">
                <a:solidFill>
                  <a:srgbClr val="333333"/>
                </a:solidFill>
                <a:hlinkClick r:id="rId3"/>
              </a:rPr>
              <a:t>https://doi.org/10.1093/pubmed/fdq038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Map of cities at low-elevation coastal zones (LECZ).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UN 2008 World Population Projections (future population growth is highly dependent on the path that future ...</vt:lpstr>
      <vt:lpstr>Fig. 2 Population growth by development regions (1950–2050).
</vt:lpstr>
      <vt:lpstr>Fig. 3 Contribution to the growth in world population and CO2 emissions by groups of nations classified ...</vt:lpstr>
      <vt:lpstr>Fig. 4 Map of cities at low-elevation coastal zones (LECZ).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2024-04-26T04:27:54Z</dcterms:modified>
</cp:coreProperties>
</file>