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951BF-D549-43DA-8E3F-EF15DCD09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51CE3-9562-47C6-8BAC-5F29C15EA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82A4D-0DF1-477C-B076-D442205D54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2024-04-26T01:28:49Z</dcterms:modified>
</cp:coreProperties>
</file>