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5D5F64-26A3-490A-B96A-FB0EF2D88F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028A8-0446-4C12-B993-26FDA29C34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5A70B1-BBD4-4B96-B402-65A02002BE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2024-05-08T15:06:43Z</dcterms:modified>
</cp:coreProperties>
</file>