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7A3BC1-1C09-4AF9-85D8-34871D9E8A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DB00E7-4D03-41FC-85CC-251F76B6DA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250C1C-D937-40FE-8B38-4597AB4155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2024-09-19T08:05:36Z</dcterms:modified>
</cp:coreProperties>
</file>