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454B6-B85C-4093-AF97-E4423484CD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8C2B0-1F8E-4F26-8633-987D6BA8F7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02B76-04FF-4F2D-9360-A0B93255E7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2024-09-20T06:26:08Z</dcterms:modified>
</cp:coreProperties>
</file>