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95F65-29F0-4911-AAB5-45DE7DF048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BC1C4-5997-46F3-B1F0-BAB612139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cys C (diamonds) and creatinine (squares) to GFR for all 146 plasma samples investigated. Cys C and creatinine are both given as a ratio relative to their respective upper limits of the reference range (ULN). For males and females, their gender-specific creatinine ULN was used. The lower reference limit for GFR of 90 ml/min/1.73 m2 is also indicated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18(10) © ERA–EDTA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B7DAE-3518-4F2E-A1EA-93B519CB1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 and Altman plot for differences between estimated GFR and measured GFR. On the x-axis, the average GFR is given and on the y-axis the difference in ml/min between the estimated GFR, derived from the cys C formula (A) or the C&amp;G formula (B) is given. The mean difference (solid lines) and the 1.96 SD limits (dotted lines) are also plotted.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18(10) © ERA–EDTA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B7DAE-3518-4F2E-A1EA-93B519CB18A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g3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g3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2003, Pages 2024–2031,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https://doi.org/10.1093/ndt/gfg349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Relationships of cys C (diamonds) and creatinine (squares) to GFR for all 146 plasma samples investigated.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6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2003, Pages 2024–2031,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https://doi.org/10.1093/ndt/gfg349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Bland and Altman plot for differences between estimated GFR and measured GFR. On the x-axis, the average GFR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1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Relationships of cys C (diamonds) and creatinine (squares) to GFR for all 146 plasma samples investigated. ...</vt:lpstr>
      <vt:lpstr>Fig. 2. Bland and Altman plot for differences between estimated GFR and measured GFR. On the x-axis, the average GFR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2024-04-26T18:36:46Z</dcterms:modified>
</cp:coreProperties>
</file>