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BCE57-AD27-4F1D-8706-C5BE70D320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0190D-1C8F-450E-9F1B-E7345D0873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5. Total per cent accuracy for the SB parcellation (integrated across each cortical hemisphere). Top row: histogram of percent accuracy for the left (left) and right (right) hemispheres. Bottom row: cumulative histograms for the same.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04F2B-460F-4B19-8EE2-D1FD4B3407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5. Total per cent accuracy for the SB parcellation (integrated across each cortical hemisphere). 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5. Total per cent accuracy for the SB parcellation (integrated across each cortical hemisphere). Top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2024-04-26T05:00:42Z</dcterms:modified>
</cp:coreProperties>
</file>