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A3EF5D-76E1-45D7-9C0D-50E8060E3F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4C3A0-DF22-441E-A90A-EDDEBBC0BE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Mood-congruent memory effects in relation to state anxiety (A) and state happiness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6F2EB-9616-4A2C-BCF3-81E64E944A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5, August 2013, Pages 435–451,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Mood-congruent memory effects in relation to state anxiety (A) and state happiness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Mood-congruent memory effects in relation to state anxiety (A) and state happiness (B).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2024-05-11T03:23:21Z</dcterms:modified>
</cp:coreProperties>
</file>