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AC86A25-F823-41B3-8F79-AB9FD52F0F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CA2A797-3AF8-4B64-96BF-017CA50222F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Mood-congruent memory effects in relation to state anxiety (A) and state happiness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5D28B2-AE68-4F38-9EBB-85F70B52462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5, August 2013, Pages 435–451,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Mood-congruent memory effects in relation to state anxiety (A) and state happiness (B).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Mood-congruent memory effects in relation to state anxiety (A) and state happiness (B).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2024-09-20T22:05:40Z</dcterms:modified>
</cp:coreProperties>
</file>