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DBA3F51-EFEE-4DD4-AAEF-C380B5EABFE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777900F-7F8E-4F1A-A9A2-6B738C59F534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Fig. 3.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Mood-congruent memory effects in relation to state anxiety (A) and state happiness (B).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2013. Published by Oxford University Press. All rights reserved. For permissions, please e-mail: journals.permissions@oup.com.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2F0F9ED-BBC1-4357-8C3E-05B1DAC778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arclin/act007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Arch Clin Neuropsychol</a:t>
            </a:r>
            <a:r>
              <a:rPr lang="en-US" altLang="en-US" sz="1000">
                <a:solidFill>
                  <a:srgbClr val="333333"/>
                </a:solidFill>
              </a:rPr>
              <a:t>, Volume 28, Issue 5, August 2013, Pages 435–451,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https://doi.org/10.1093/arclin/act007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Fig. 3. </a:t>
            </a:r>
            <a:r>
              <a:rPr lang="en-US" altLang="en-US" b="0"/>
              <a:t>Mood-congruent memory effects in relation to state anxiety (A) and state happiness (B).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Fig. 3. Mood-congruent memory effects in relation to state anxiety (A) and state happiness (B).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2024-09-19T05:59:00Z</dcterms:modified>
</cp:coreProperties>
</file>