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BA3F51-EFEE-4DD4-AAEF-C380B5EABF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77900F-7F8E-4F1A-A9A2-6B738C59F5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Mood-congruent memory effects in relation to state anxiety (A) and state happiness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F0F9ED-BBC1-4357-8C3E-05B1DAC778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t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28, Issue 5, August 2013, Pages 435–451,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https://doi.org/10.1093/arclin/act007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3. </a:t>
            </a:r>
            <a:r>
              <a:rPr lang="en-US" altLang="en-US" b="0"/>
              <a:t>Mood-congruent memory effects in relation to state anxiety (A) and state happiness (B).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3. Mood-congruent memory effects in relation to state anxiety (A) and state happiness (B).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2024-09-19T05:59:00Z</dcterms:modified>
</cp:coreProperties>
</file>