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94F2B-3BAB-47F5-8E3D-91799E233A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D9FDB-8610-4169-9599-E4CCFC15B9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infants' hemodynamic responses in different conditions. (A) Grand averaged time courses of Hb changes in own and unfamiliar-mother conditions are indicated. Oxy and deoxy Hb data were smoothed using a 5-s moving average. (B) Infants showed larger responses to movie clips with a smiling expression in CH1, which was estimated to be around the aOFC. Error bars indicate 1 standard error of the mean (N = 15). (C) Comparison of oxy-Hb changes between own and unfamiliar conditions in CH1.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C0803-0189-48BC-B8D2-642A7B5C37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284–292,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infants' hemodynamic responses in different conditions. (A) Grand averaged time courses of Hb changes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infants' hemodynamic responses in different conditions. (A) Grand averaged time courses of Hb changes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2024-04-26T05:40:56Z</dcterms:modified>
</cp:coreProperties>
</file>