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B7141-3A3C-4C03-A2CB-41DF59FE81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E9BBB-CAD1-4B37-923D-6AFDDADC9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Spline interpolated grand mean topographies for the differences waves of the frequency (left) and cognate effects (right) at the P2 (split up in 2 time windows of 40 ms) in Experiment 1 (upper part; naming in L1) and Experiment 2 (lower part; naming in L2).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CA568-2911-4B64-BAB1-AC91BDDBC1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912–928,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Spline interpolated grand mean topographies for the differences waves of the frequency (left) and cognate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Spline interpolated grand mean topographies for the differences waves of the frequency (left) and cognate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2024-04-26T10:49:31Z</dcterms:modified>
</cp:coreProperties>
</file>