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7484F-3FB8-4F35-9A26-48FB9A4CB2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01B60-AD31-4CE7-AF95-8B26A89EA6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262ECB-D4DF-440A-92E2-5D7948C8CF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2024-04-26T15:10:10Z</dcterms:modified>
</cp:coreProperties>
</file>