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1F8A4-8202-4537-8559-E8B315E339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1D0269-CDE8-44BE-9D06-1C259C5EFA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 scores (post-rTMS minus pre-rTMS) of the proportion of delay-detected trials per task, for each stimulation 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75BB78-2E9C-4D09-B95A-1ACA96563E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9.9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9, September 2003, Pages 962–967,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https://doi.org/10.1093/cercor/13.9.962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Difference scores (post-rTMS minus pre-rTMS) of the proportion of delay-detected trials per task, for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Difference scores (post-rTMS minus pre-rTMS) of the proportion of delay-detected trials per task, for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2024-04-26T03:31:03Z</dcterms:modified>
</cp:coreProperties>
</file>