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1458C-E761-484A-ABC4-B2EB0636D8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205CF-B9ED-40D5-BB5A-4F1C709028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C999F-7011-46D5-A51F-BE08ECBB7C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q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2010, Pages 1684–1690,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https://doi.org/10.1093/humrep/deq112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Study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2024-04-26T06:46:51Z</dcterms:modified>
</cp:coreProperties>
</file>