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E9AF01-B375-47FF-85D4-4EB5C2917B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4A27CB-A1B8-440D-91DD-EB6F8DE55F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Muscular facilitation during observation of the different implied action phases. Amplitudes of MEPs recorded from the FDI (a) and ADM (b) muscles during the 6 observation conditions are expressed as value percentages of the MEPs recorded during the baseline (viewing a fixation cross). MEPs facilitation was higher during the observation of the start and middle phases of the 2 actions with respect to their final postures. Error bars indicate SEM. *P &lt; 0.05.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54A8EE-26EE-421B-9D5F-74CE6EDDF8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29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11, November 2010, Pages 2511–2521,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https://doi.org/10.1093/cercor/bhp292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Muscular facilitation during observation of the different implied action phases. Amplitudes of MEPs recorded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Muscular facilitation during observation of the different implied action phases. Amplitudes of MEPs recorded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2024-09-20T12:57:25Z</dcterms:modified>
</cp:coreProperties>
</file>