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E47A4B-D84F-4892-9685-3C0E789766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AD2968-F0E1-4439-BF09-5D7C246CD0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Muscular facilitation during observation of the different implied action phases. Amplitudes of MEPs recorded from the FDI (a) and ADM (b) muscles during the 6 observation conditions are expressed as value percentages of the MEPs recorded during the baseline (viewing a fixation cross). MEPs facilitation was higher during the observation of the start and middle phases of the 2 actions with respect to their final postures. Error bars indicate SEM. *P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202A47-9D73-4F53-8547-0391EDE7D4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11, November 2010, Pages 2511–2521,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Muscular facilitation during observation of the different implied action phases. Amplitudes of MEPs recorded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Muscular facilitation during observation of the different implied action phases. Amplitudes of MEPs recorded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2024-05-05T04:07:51Z</dcterms:modified>
</cp:coreProperties>
</file>