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3B116-97A4-4627-A142-27E175660B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9225B-61C4-462C-AC4A-F0C2184E37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45D64-4CF4-4F26-AE63-F7B3AE2D40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2024-09-20T02:30:02Z</dcterms:modified>
</cp:coreProperties>
</file>