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972FB6-2463-439E-8D4F-E611C55222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B8C725-1858-4AB0-AE4A-5332A58672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746F7C-3BF5-4F95-B442-3E264D5248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2024-05-08T16:08:40Z</dcterms:modified>
</cp:coreProperties>
</file>