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68B70F5-702E-4DD1-82F1-B62F65B8CE0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F8AFA0A-8751-467F-ABA3-4BD84B9BCD9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4CD3DDD-2BB9-4CE9-8A3A-BA1F0C435CF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2024-09-19T08:55:04Z</dcterms:modified>
</cp:coreProperties>
</file>