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CB242-DDB2-479C-8A8B-937C142745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B0DA4-6102-400A-BB2D-679F646C41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0630E1-2906-427D-B7C9-50181C92C1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2024-09-20T02:59:46Z</dcterms:modified>
</cp:coreProperties>
</file>