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2E697-0AF9-463A-9752-E90166E13C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2B86F-953A-4D07-B1E9-DBB50FDF07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64FF7-BE0A-4FFF-9DD6-5A146B90EA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2024-05-08T02:29:16Z</dcterms:modified>
</cp:coreProperties>
</file>