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F9A1EFC-EAE2-41B1-BF36-588915EA1D6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C589E87-7382-4FCE-957B-8601E74E9A4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5109C71-5D8D-4283-80CB-4F8DCD0219D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2024-09-19T10:46:04Z</dcterms:modified>
</cp:coreProperties>
</file>