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CE2965-8594-40C9-9778-54EBA4A4D6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C1F433-717B-4E77-86AA-607B1B5662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4C5FC4-C97A-4612-BD20-489F72B8C9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2024-04-26T08:30:26Z</dcterms:modified>
</cp:coreProperties>
</file>