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FF38D-512D-4585-866B-A82DD2ADF1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3343C3-7E6A-46EF-8C6D-35DD1E71B8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Apoptosis and proliferation in xenografted human OT, assessed using IHC. (a) K-site, AC-3: ovarian follicles demonstrating apoptosis. (b) K-site, AC-3: negative control, the same follicles shown in (a). (c) B-site, PCNA: growing primary follicles with PCNA-positive surrounding granulosa cells, 4 weeks after grafting. (d) B-site, anti-mouse CD31 (platelet endothelial cell adhesion molecule-1): the same follicle shown in (c) with surrounding blood vessels. (e) B-site, anti-mouse CD31: negative control, primary antibody omitted. The same follicle shown in (c) and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CEC7E-0AB4-4A25-98AD-4D0B34A743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q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25, Issue 6, 1 June 2010, Pages 1458–1470,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https://doi.org/10.1093/humrep/deq055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Apoptosis and proliferation in xenografted human OT, assessed using IHC. (a) K-site, AC-3: ovarian follicles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Apoptosis and proliferation in xenografted human OT, assessed using IHC. (a) K-site, AC-3: ovarian follicles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2024-04-26T17:38:33Z</dcterms:modified>
</cp:coreProperties>
</file>