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41E66-5971-4DC9-8A25-01EE02B6FB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09D8F-705F-467B-9DA5-20AC1A749B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SVV was measured using a forced-choice paradigm consisting of 2 consecutive blocks. In block 1, a line was projected starting at the roll orientation of −16° and moved clockwise in steps of 2° to the roll orientation of +16°. At each line projection, the perceived line orientation was recorded using 3 alternative choices: left tilt, upright, or right tilt. Block 2 was similar except that the line orientation started at +16° and moved counterclockwise to −16°. In both blocks, the series of line projections between ±16° was repeated 8 times. (B) Block 2 started 5min after the start of block 1. In each experiment, both blocks were recorded before and after TMS or sham stimulation (within 2 min of completion of stimulation).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08372-9CF2-4C84-AEE4-2DD62E878A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3, March 2015, Pages 765–771,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The SVV was measured using a forced-choice paradigm consisting of 2 consecutive blocks. In block 1,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The SVV was measured using a forced-choice paradigm consisting of 2 consecutive blocks. In block 1,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2024-04-26T20:15:39Z</dcterms:modified>
</cp:coreProperties>
</file>