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612CA42-A378-4F06-8279-AD496C0401EB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B8AA375-FDFB-4F4C-9494-2869A6507579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Overview of embryos and fetuses of Rousettus amplexicaudatus used in this study. Number indicates the order assigned to each specimen in the growth series, based on crown-rump length (CRL; see Table 1). Specimens are represented at an approximately uniform CRL. Scale bars (on lower right of each specimen): 1 mm.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American Society of Mammalogists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ACD3051-F9F6-4286-800F-D4AA2B7E3138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Rousettus amplexicaudatus, scanning electron microscope image, caudolateral view of one of the smallest embryos (specimen 2, 8.5 mm in crown-rump length) in stage 16L of the growth series examined. Scale bar: 1 mm.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American Society of Mammalogists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ACD3051-F9F6-4286-800F-D4AA2B7E3138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Rousettus amplexicaudatus, scanning electron microscope image (specimen 1) of A) lateral view of head, and B) close-up (rostrolateral view) of rostrum. Abbreviations: en, encephalic region; dl, 1st digit; gv, bumps for genal vibrissae; le, lacrimal commissure; mv, bumps for mystacial vibrissae; pa, rhinarium, plica alaris; pip, pinna primordium; sm, rhinarium, sulcus medianus; sv, bumps for supercilliary vibrissae. Scale bars: 0.25 mm.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American Society of Mammalogists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ACD3051-F9F6-4286-800F-D4AA2B7E3138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Rousettus amplexicaudatus, scanning electron microscope image, lateral view of specimen 1 showing autopod plates and patagial primordia. Note degree of digital condensation (finger rays), anteroposterior patterning, and absolute size of handplate as compared to footplate. Abbreviations: dl, 1st digit; d5, 5th digit; fl, forelimb; fp, footplate; hi, hind limb; hp, handplate; pip, plagiopatagium primordium; prp, propatagium primordium; urp, uropatagium primordium. Scale bar: 0.5 mm.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American Society of Mammalogists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ACD3051-F9F6-4286-800F-D4AA2B7E3138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Rousettus amplexicaudatus, scanning electron microscope image, caudolateral view of specimen 1 showing rump, hind limbs, tail, and genital tubercle. Abbreviations: cap, calcar primordium; fp, foot plate; gg, genital groove; gt, genital tubercle; hl, hind limb; ru, rump; ta, tail; urp, uropatagium primordium. Scale bar: 0.5 mm.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American Society of Mammalogists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ACD3051-F9F6-4286-800F-D4AA2B7E3138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644/06-MAMM-A-016R1.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644/06-MAMM-A-016R1.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644/06-MAMM-A-016R1.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644/06-MAMM-A-016R1.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644/06-MAMM-A-016R1.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Mammal</a:t>
            </a:r>
            <a:r>
              <a:rPr lang="en-US" altLang="en-US" sz="1000">
                <a:solidFill>
                  <a:srgbClr val="333333"/>
                </a:solidFill>
              </a:rPr>
              <a:t>, Volume 87, Issue 5, 17 October 2006, Pages 993–1001,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https://doi.org/10.1644/06-MAMM-A-016R1.1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 </a:t>
            </a:r>
            <a:r>
              <a:rPr lang="en-US" altLang="en-US" b="0"/>
              <a:t>Overview of embryos and fetuses of Rousettus amplexicaudatus used in this study. Number indicates the order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4954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Mammal</a:t>
            </a:r>
            <a:r>
              <a:rPr lang="en-US" altLang="en-US" sz="1000">
                <a:solidFill>
                  <a:srgbClr val="333333"/>
                </a:solidFill>
              </a:rPr>
              <a:t>, Volume 87, Issue 5, 17 October 2006, Pages 993–1001,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https://doi.org/10.1644/06-MAMM-A-016R1.1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 </a:t>
            </a:r>
            <a:r>
              <a:rPr lang="en-US" altLang="en-US" b="0"/>
              <a:t>Rousettus amplexicaudatus, scanning electron microscope image, caudolateral view of one of the smallest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48000" y="1371600"/>
            <a:ext cx="305309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Mammal</a:t>
            </a:r>
            <a:r>
              <a:rPr lang="en-US" altLang="en-US" sz="1000">
                <a:solidFill>
                  <a:srgbClr val="333333"/>
                </a:solidFill>
              </a:rPr>
              <a:t>, Volume 87, Issue 5, 17 October 2006, Pages 993–1001,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https://doi.org/10.1644/06-MAMM-A-016R1.1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 </a:t>
            </a:r>
            <a:r>
              <a:rPr lang="en-US" altLang="en-US" b="0"/>
              <a:t>Rousettus amplexicaudatus, scanning electron microscope image (specimen 1) of A) lateral view of head, and B)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479800" y="1371600"/>
            <a:ext cx="218794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Mammal</a:t>
            </a:r>
            <a:r>
              <a:rPr lang="en-US" altLang="en-US" sz="1000">
                <a:solidFill>
                  <a:srgbClr val="333333"/>
                </a:solidFill>
              </a:rPr>
              <a:t>, Volume 87, Issue 5, 17 October 2006, Pages 993–1001,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https://doi.org/10.1644/06-MAMM-A-016R1.1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 </a:t>
            </a:r>
            <a:r>
              <a:rPr lang="en-US" altLang="en-US" b="0"/>
              <a:t>Rousettus amplexicaudatus, scanning electron microscope image, lateral view of specimen 1 showing autopod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22600" y="1371600"/>
            <a:ext cx="310357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Mammal</a:t>
            </a:r>
            <a:r>
              <a:rPr lang="en-US" altLang="en-US" sz="1000">
                <a:solidFill>
                  <a:srgbClr val="333333"/>
                </a:solidFill>
              </a:rPr>
              <a:t>, Volume 87, Issue 5, 17 October 2006, Pages 993–1001,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https://doi.org/10.1644/06-MAMM-A-016R1.1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 </a:t>
            </a:r>
            <a:r>
              <a:rPr lang="en-US" altLang="en-US" b="0"/>
              <a:t>Rousettus amplexicaudatus, scanning electron microscope image, caudolateral view of specimen 1 showing rump,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86000" y="1371600"/>
            <a:ext cx="456373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Fig. 1 Overview of embryos and fetuses of Rousettus amplexicaudatus used in this study. Number indicates the order ...</vt:lpstr>
      <vt:lpstr>Fig. 2 Rousettus amplexicaudatus, scanning electron microscope image, caudolateral view of one of the smallest ...</vt:lpstr>
      <vt:lpstr>Fig. 3 Rousettus amplexicaudatus, scanning electron microscope image (specimen 1) of A) lateral view of head, and B) ...</vt:lpstr>
      <vt:lpstr>Fig. 4 Rousettus amplexicaudatus, scanning electron microscope image, lateral view of specimen 1 showing autopod ...</vt:lpstr>
      <vt:lpstr>Fig. 5 Rousettus amplexicaudatus, scanning electron microscope image, caudolateral view of specimen 1 showing rump,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2024-04-26T21:12:07Z</dcterms:modified>
</cp:coreProperties>
</file>