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0D3ED7-F5F4-4A40-9A0C-3C0F399BD2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CAF9AF-D7EF-4CC5-80CD-9FB3359B95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histograms of the center-to-center distances between individual patches and the injection site (A; projection distance) and between neighboring patches (B; interpatch distance) in both TE and V1.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012A0C-1875-4C22-97BA-A4A2872F8C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1887–1899,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Frequency histograms of the center-to-center distances between individual patches and the injection site (A;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Frequency histograms of the center-to-center distances between individual patches and the injection site (A;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2024-04-26T06:12:31Z</dcterms:modified>
</cp:coreProperties>
</file>