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7463B-D747-4BB6-9710-ABA7857313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82170-3A20-42AD-96C5-12DF3FEC1D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2 stimuli and W-loads. The thin white lines were not present in the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265E8-163E-401E-AB2D-D9E8B455E3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4416–4434,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Study 2 stimuli and W-loads. The thin white lines were not present in the experiment.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Study 2 stimuli and W-loads. The thin white lines were not present in the experiment.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2024-04-26T14:39:57Z</dcterms:modified>
</cp:coreProperties>
</file>