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5F478-E6DA-4D62-B0B1-90B3B14D35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681BE-1FC0-4300-AC67-61BA828AC7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 Fort classification of facial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0D65A-DC69-4EA3-9F8A-E226EE55D1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5, October 2012, Pages 257–262,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5 </a:t>
            </a:r>
            <a:r>
              <a:rPr lang="en-US" altLang="en-US" b="0"/>
              <a:t>Le Fort classification of facial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5 Le Fort classification of facial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2024-09-20T05:34:56Z</dcterms:modified>
</cp:coreProperties>
</file>