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15F478-E6DA-4D62-B0B1-90B3B14D35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6681BE-1FC0-4300-AC67-61BA828AC7C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 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 Fort classification of facial fractures.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[2012]. Published by Oxford University Press on behalf of the British Journal of Anaesthesia.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50D65A-DC69-4EA3-9F8A-E226EE55D17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jaceaccp/mks0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Contin Educ Anaesth Crit Care Pain</a:t>
            </a:r>
            <a:r>
              <a:rPr lang="en-US" altLang="en-US" sz="1000">
                <a:solidFill>
                  <a:srgbClr val="333333"/>
                </a:solidFill>
              </a:rPr>
              <a:t>, Volume 12, Issue 5, October 2012, Pages 257–262,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https://doi.org/10.1093/bjaceaccp/mks031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 5 </a:t>
            </a:r>
            <a:r>
              <a:rPr lang="en-US" altLang="en-US" b="0"/>
              <a:t>Le Fort classification of facial fractures.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 5 Le Fort classification of facial fractures.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2024-09-20T05:34:56Z</dcterms:modified>
</cp:coreProperties>
</file>