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0CFF2-D05A-49CA-BBCE-E70A961233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42B330-4126-48BC-BD32-206B413286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 Fort classification of facial fractures.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43FE9-73E7-4ADD-A700-B9A2CA0B94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ceaccp/mks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Contin Educ Anaesth Crit Care Pain</a:t>
            </a:r>
            <a:r>
              <a:rPr lang="en-US" altLang="en-US" sz="1000">
                <a:solidFill>
                  <a:srgbClr val="333333"/>
                </a:solidFill>
              </a:rPr>
              <a:t>, Volume 12, Issue 5, October 2012, Pages 257–262,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https://doi.org/10.1093/bjaceaccp/mks031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5 </a:t>
            </a:r>
            <a:r>
              <a:rPr lang="en-US" altLang="en-US" b="0"/>
              <a:t>Le Fort classification of facial fractures.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5 Le Fort classification of facial fractures.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2024-05-11T03:02:09Z</dcterms:modified>
</cp:coreProperties>
</file>