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D9717-80BE-4407-BA3C-D6F45C76FD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40379-76C0-40C6-B3AA-F1F02AFE98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 Fort classification of facial fractures.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ACEBF-2FBD-4625-91CB-BBCE9C0D76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s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12, Issue 5, October 2012, Pages 257–262,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5 </a:t>
            </a:r>
            <a:r>
              <a:rPr lang="en-US" altLang="en-US" b="0"/>
              <a:t>Le Fort classification of facial fractures.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5 Le Fort classification of facial fractures.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2024-09-19T08:04:16Z</dcterms:modified>
</cp:coreProperties>
</file>