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D92BCE5-2FE2-405F-8654-7F15A08BBD8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F544B6A-E53D-469C-A2C9-A362FBDE024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160B233-ADF4-408E-A323-922B5DAD3E7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2024-05-08T02:26:57Z</dcterms:modified>
</cp:coreProperties>
</file>