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AC88094-85CA-4FEB-B5FC-35B9C43461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E200770-5096-407D-A960-D1809A3FF40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CE7B06-B287-4DFD-87AD-A0D4F635516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2024-09-18T20:53:59Z</dcterms:modified>
</cp:coreProperties>
</file>