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663AC-5E0E-46FB-8E85-28E318153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212E4-DDAA-49ED-9E84-D38E28E94C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CC05E-0116-4686-B086-07D7014B40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2024-09-20T05:18:46Z</dcterms:modified>
</cp:coreProperties>
</file>