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E7F15-E257-44A6-96F5-6157475D79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64492-2445-43E8-A54D-F0BC65D34E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Dual-label electron microscopy observation showing serotonergic (electron-dense, peroxidase-immunoreactive product) axon terminals (Ax) in symmetric synaptic contact with GABA-positive (immunogold silver grains) dendritic profiles (Den) of a VLO neuron. Arrowheads indicate the synaptic site. Scale bar = 0.6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939D2-E9E4-452A-AE6E-A9B60B48D3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1263–1272,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Dual-label electron microscopy observation showing serotonergic (electron-dense, peroxidase-immunoreactive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Dual-label electron microscopy observation showing serotonergic (electron-dense, peroxidase-immunoreactive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2024-05-01T22:04:41Z</dcterms:modified>
</cp:coreProperties>
</file>