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10593A-F121-4372-9458-4C8F942DE8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AE7042-6248-41FD-B3E2-917955C364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CBF and BOLD responses to visual stimulation. (A) BOLD percent signal change (mean ± SEM) for younger and older groups based on visual stimulation shown by stimulus condition. Significant differences between groups are indicated by asterisks: *P &lt; 0.04, **P &lt; 0.004. (B) CBF percent signal change (mean ± SEM) for younger and older groups based on visual stimulation shown by stimulus condition. (Comparison of the combined condition to parafoveal stimulation, shown in the rightmost bars of Fig. 3A,B, is aggregated from the parafoveal and combined stimulus conditions for both BOLD and CBF—that is, the effects are additive. Although this is not an independent measurement, it is shown here for illustrative purposes).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8BAD60-3040-4626-9476-8193EF21C4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2337–2346, </a:t>
            </a:r>
            <a:r>
              <a:rPr lang="en-US" altLang="en-US" sz="1000">
                <a:solidFill>
                  <a:srgbClr val="333333"/>
                </a:solidFill>
                <a:hlinkClick r:id="rId3"/>
              </a:rPr>
              <a:t>https://doi.org/10.1093/cercor/bhs233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CBF and BOLD responses to visual stimulation. (A) BOLD percent signal change (mean ± SEM) for younger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CBF and BOLD responses to visual stimulation. (A) BOLD percent signal change (mean ± SEM) for younger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2024-04-26T12:38:10Z</dcterms:modified>
</cp:coreProperties>
</file>