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761D08-0DA6-43D1-A193-0B5BCF80C1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D4E6A86-B1C8-40B3-A79E-3DD75991E57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5652119-56D6-4E1B-90C7-1B4DBB7E3B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2024-09-20T02:00:13Z</dcterms:modified>
</cp:coreProperties>
</file>