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4221D7-78DD-4C40-A6F3-B9B386207C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82EF93-B731-4C43-A66D-A6CA9FD1A2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94557C-CAF4-4BE4-9C96-142DD01BA2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2024-09-18T21:22:37Z</dcterms:modified>
</cp:coreProperties>
</file>