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0544C-F0C9-46E2-AB20-688397E35B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2E7DC-3377-4803-BC94-0947A67DA9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B342E-AF3C-4C12-869B-DDB1086139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2024-05-08T11:34:48Z</dcterms:modified>
</cp:coreProperties>
</file>