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F30F2E-6224-43B3-A127-014FDCEABD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A427C9-95D5-42D4-B657-A8EFD7755D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Mechanisms of endothelial barrier failure following ischaemia–reperfusion (I/R). The recruitment of leucocytes and platelets into post-capillary venules is enhanced by I/R. The products of leucocyte, platelet, and endothelial cell activation ultimately lead to a widening of the inter-endothelial junctions secondary to dissociation of junctional proteins and/or cytoskeletal contraction. Potential mediators of the inflammatory response and barrier failure include interleukin-12 (IL-12), interferon-γ (IFN-γ), superoxide anion (O2−), hydrogen peroxide (H2O2) tumour necrosis factor-α (TNF-α), interleukin-1 (IL-1), histamine, interleukin-6 (IL-6), and macrophage inflammatory protein-1α (MIP-1α).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502B31-5509-4F16-8296-146C12C238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q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87, Issue 2, 15 July 2010, Pages 291–299,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Mechanisms of endothelial barrier failure following ischaemia–reperfusion (I/R). The recruitment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Mechanisms of endothelial barrier failure following ischaemia–reperfusion (I/R). The recruitment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2024-04-27T02:14:32Z</dcterms:modified>
</cp:coreProperties>
</file>