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22E0A-3215-4CEA-B07E-C886AA3B98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C77028-3B4F-4CC5-A13C-42001074C6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CEDC07-3A59-4C74-96A0-D4962DC9C1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2024-04-27T00:13:06Z</dcterms:modified>
</cp:coreProperties>
</file>