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4B604-7DF9-4874-80C7-791C859D25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ED7FB-5101-481A-931F-E6C755FE0A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stimulus presentation on successive screens. See text for timing details for the fMRI study and the patient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FC014-FA5C-4D4B-881D-CD4D2E49CE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2453–2463,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Illustration of stimulus presentation on successive screens. See text for timing details for the fMRI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Illustration of stimulus presentation on successive screens. See text for timing details for the fMRI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2024-04-26T04:06:50Z</dcterms:modified>
</cp:coreProperties>
</file>